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76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1" r:id="rId19"/>
    <p:sldId id="275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8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0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8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2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6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AE7F2-7F8C-452A-B59A-B669C4B4672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6DF5B-9932-42EB-B6B6-5DB2E637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482" name="Picture 2" descr="C:\Users\XBBNH7S\Desktop\hd-wallpaper-tech-usb-tech-hd-desktop-wallpapers-vvallpaper.net-aCDE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57"/>
            <a:ext cx="9176973" cy="687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800" y="546610"/>
            <a:ext cx="7391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00"/>
                </a:solidFill>
                <a:latin typeface="Baskerville Old Face" panose="02020602080505020303" pitchFamily="18" charset="0"/>
              </a:rPr>
              <a:t>DATA </a:t>
            </a:r>
            <a:r>
              <a:rPr lang="en-US" b="1" dirty="0" smtClean="0">
                <a:solidFill>
                  <a:srgbClr val="FFFF00"/>
                </a:solidFill>
                <a:latin typeface="Baskerville Old Face" panose="02020602080505020303" pitchFamily="18" charset="0"/>
              </a:rPr>
              <a:t>MINING</a:t>
            </a:r>
            <a:endParaRPr lang="en-US" b="1" dirty="0">
              <a:solidFill>
                <a:srgbClr val="FFFF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" y="3048000"/>
            <a:ext cx="63246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SOHAM PAL</a:t>
            </a:r>
          </a:p>
          <a:p>
            <a:pPr algn="l"/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S ADITI APURVA</a:t>
            </a:r>
          </a:p>
          <a:p>
            <a:pPr algn="l"/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ROHIT PARASHAR</a:t>
            </a:r>
          </a:p>
          <a:p>
            <a:pPr algn="l"/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VIVEK KUSHWAHA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tx2"/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52400" y="-152400"/>
            <a:ext cx="9525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</a:t>
            </a:r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TECHNIQUES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15240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1Association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2.Classification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3.Clustering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4.Prediction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5.Sequential patterns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6.Decision tree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1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19200" y="-152400"/>
            <a:ext cx="657973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TOOLS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9218" name="Picture 2" descr="C:\Users\XBBNH7S\Desktop\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1112578"/>
            <a:ext cx="3450772" cy="2378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19" name="Picture 3" descr="C:\Users\XBBNH7S\Desktop\258054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50" y="2590800"/>
            <a:ext cx="4173363" cy="1400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20" name="Picture 4" descr="C:\Users\XBBNH7S\Desktop\ibm_sps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17996"/>
            <a:ext cx="3538538" cy="2922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21" name="Picture 5" descr="C:\Users\XBBNH7S\Desktop\Orange-softwar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65" y="4117068"/>
            <a:ext cx="4184249" cy="1455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22" name="Picture 6" descr="C:\Users\XBBNH7S\Desktop\sas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65" y="1112578"/>
            <a:ext cx="4114800" cy="1325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23" name="Picture 7" descr="C:\Users\XBBNH7S\Desktop\python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51" y="5668962"/>
            <a:ext cx="4173363" cy="1164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4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 descr="C:\Users\XBBNH7S\Desktop\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5410200" cy="123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52400" y="-152400"/>
            <a:ext cx="9525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RAPID-MINER MINING PROCESS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0243" name="Picture 3" descr="C:\Users\XBBNH7S\Desktop\100877-1421166740-086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4" y="2710543"/>
            <a:ext cx="8566924" cy="4757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67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 descr="C:\Users\XBBNH7S\Desktop\Big-Data-Blog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661" y="0"/>
            <a:ext cx="9871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30629" y="-380999"/>
            <a:ext cx="9525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IN BIG DATA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 descr="C:\Users\XBBNH7S\Desktop\grid-A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110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52400" y="-304800"/>
            <a:ext cx="9525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IN A.I.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XBBNH7S\Desktop\brouc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507" y="0"/>
            <a:ext cx="93195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381000" y="-228599"/>
            <a:ext cx="952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IN IOT.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338" name="Picture 2" descr="C:\Users\XBBNH7S\Desktop\machine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76200" y="-76200"/>
            <a:ext cx="952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 IN MACHINE LEARNING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386" name="Picture 2" descr="C:\Users\XBBNH7S\Desktop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109091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31445" y="5334000"/>
            <a:ext cx="952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ALL TECHNOLOGIES ARE CONNECTED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410" name="Picture 2" descr="C:\Users\XBBNH7S\Desktop\b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90500" y="1447800"/>
            <a:ext cx="9525000" cy="419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TECHNOLOGIES ARE EVOLVING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IS INCREASING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THE NEED FOR DATA CLEANING AND STRUCTUING INCREASES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THUS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MINING</a:t>
            </a:r>
            <a:endParaRPr lang="en-US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INCREASES 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2181226"/>
            <a:ext cx="8915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C:\Users\XBBNH7S\Desktop\thank-yo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7200"/>
            <a:ext cx="25241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052" name="Picture 4" descr="C:\Users\XBBNH7S\Desktop\s3-news-tmp-114803-customer-ecosystem--default--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457200"/>
            <a:ext cx="913311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58" name="Picture 2" descr="C:\Users\XBBNH7S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5909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XBBNH7S\Desktop\1200px-Data_types_-_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283"/>
            <a:ext cx="9144000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3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C:\Users\XBBNH7S\Desktop\mo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0574081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XBBNH7S\Desktop\Yo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2667000" cy="27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5627688"/>
            <a:ext cx="7391400" cy="1077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GOOD   OR   BAD…</a:t>
            </a:r>
          </a:p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THAT   IS   THE   QUESTION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9" name="Picture 3" descr="C:\Users\XBBNH7S\Desktop\Cy4p-tcXEAAP5k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829" y="0"/>
            <a:ext cx="108299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81363" y="152400"/>
            <a:ext cx="657973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BAD DATA</a:t>
            </a:r>
            <a:b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BAD DATA EVERYWHERE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3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 descr="C:\Users\XBBNH7S\Desktop\HEAD-Can_you_dig_it-what_is_data_mining_and_how_can_it_help_your_small_busi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0"/>
            <a:ext cx="1165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0633" y="24084"/>
            <a:ext cx="657973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DATA MINING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XBBNH7S\Desktop\data_min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"/>
            <a:ext cx="6885439" cy="66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2" name="Picture 4" descr="C:\Users\XBBNH7S\Desktop\Financial-serv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4" y="152401"/>
            <a:ext cx="8755063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XBBNH7S\Desktop\ba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8529"/>
            <a:ext cx="4267200" cy="2819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XBBNH7S\Desktop\Gallery-BioLayout-Express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17" y="3675847"/>
            <a:ext cx="4114800" cy="28020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32657" y="6324600"/>
            <a:ext cx="9111343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TELECOMMUNICATION INDUSTRY                 BIOLOGICAL DATA ANALYSIS</a:t>
            </a:r>
            <a:endParaRPr lang="en-US" sz="1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XBBNH7S\Desktop\Datami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743" y="0"/>
            <a:ext cx="10591800" cy="813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118</Words>
  <Application>Microsoft Office PowerPoint</Application>
  <PresentationFormat>On-screen Show (4:3)</PresentationFormat>
  <Paragraphs>62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 </vt:lpstr>
      <vt:lpstr> 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Pal, Soham</dc:creator>
  <cp:lastModifiedBy>Pal, Soham</cp:lastModifiedBy>
  <cp:revision>19</cp:revision>
  <dcterms:created xsi:type="dcterms:W3CDTF">2017-11-06T05:00:19Z</dcterms:created>
  <dcterms:modified xsi:type="dcterms:W3CDTF">2017-11-06T10:23:08Z</dcterms:modified>
</cp:coreProperties>
</file>